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301" r:id="rId3"/>
    <p:sldId id="317" r:id="rId4"/>
    <p:sldId id="314" r:id="rId5"/>
    <p:sldId id="302" r:id="rId6"/>
    <p:sldId id="307" r:id="rId7"/>
    <p:sldId id="308" r:id="rId8"/>
    <p:sldId id="309" r:id="rId9"/>
    <p:sldId id="310" r:id="rId10"/>
    <p:sldId id="318" r:id="rId11"/>
    <p:sldId id="311" r:id="rId12"/>
    <p:sldId id="312" r:id="rId13"/>
    <p:sldId id="315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1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E40"/>
    <a:srgbClr val="94B6D2"/>
    <a:srgbClr val="417199"/>
    <a:srgbClr val="F3AA9B"/>
    <a:srgbClr val="43FF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00" autoAdjust="0"/>
  </p:normalViewPr>
  <p:slideViewPr>
    <p:cSldViewPr snapToGrid="0">
      <p:cViewPr varScale="1">
        <p:scale>
          <a:sx n="72" d="100"/>
          <a:sy n="72" d="100"/>
        </p:scale>
        <p:origin x="-1326" y="-96"/>
      </p:cViewPr>
      <p:guideLst>
        <p:guide orient="horz" pos="1253"/>
        <p:guide pos="5655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AFD1B7-21D0-4B88-A7EA-C83A05856BCB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8C47A3-14A1-4BE0-9269-EB2760216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/>
          <p:nvPr userDrawn="1"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2" descr="1.tif"/>
          <p:cNvPicPr>
            <a:picLocks noChangeAspect="1"/>
          </p:cNvPicPr>
          <p:nvPr userDrawn="1"/>
        </p:nvPicPr>
        <p:blipFill>
          <a:blip r:embed="rId3" cstate="print"/>
          <a:srcRect l="4906" r="57703" b="8467"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4"/>
          <p:cNvCxnSpPr/>
          <p:nvPr userDrawn="1"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5"/>
          <p:cNvSpPr txBox="1"/>
          <p:nvPr userDrawn="1"/>
        </p:nvSpPr>
        <p:spPr>
          <a:xfrm>
            <a:off x="1270000" y="115888"/>
            <a:ext cx="1862138" cy="1355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КРАСНОЯРСКИЙ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ИНСТИТУТ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ПОВЫШЕНИЯ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C01FA9-2821-4C95-BC66-63494E3F4E76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F151D3-AB93-417D-8C75-994D7270A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6D0A-B398-4AC0-AAEF-E1422425DD20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2DA9-66DC-434F-9D8E-F622C65D2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B2E9-1E08-4266-B51E-9005969D0B0E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6458-EA7E-4982-A3B3-48DFB0ADA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7C0F-5AF4-49CF-9271-5D070C4BDD68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8B7D-9BEF-4CE1-8ECF-AFD5CB555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7575-BA48-46E1-800E-274F383CF8F9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C0C2E-EF1E-40B3-A0B7-EA81DA8AC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4F0B28-3CEE-481B-9280-BC566B4138DC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6B543F-F535-42E9-9E10-D3750E1F1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55CD85-9A47-4EB1-9B57-AEF235396102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DC7877-4998-4579-BC35-510B17C5E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B7F1-5E99-4BA2-9EC3-E516EEE93A32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87EB-3C13-4682-AE68-FE4B046A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4100B-B422-49BD-8675-C6EDF8AF652E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75E221-DD0A-491A-A2DD-636EF4AB5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CAF6-1F5E-460A-94F3-87409D55D843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0F15-E615-4834-A42F-26A14165D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41DF69-F60A-49F2-B45D-3C64C201A71E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FFACD56-F320-47B3-BFD0-D643A348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971DF6F-9E8E-45A1-AD6D-E137AE70A134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5876AFA-9684-4288-B6F1-87BD46F71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 userDrawn="1"/>
        </p:nvPicPr>
        <p:blipFill>
          <a:blip r:embed="rId13" cstate="print"/>
          <a:srcRect b="6694"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54" r:id="rId6"/>
    <p:sldLayoutId id="2147483760" r:id="rId7"/>
    <p:sldLayoutId id="2147483753" r:id="rId8"/>
    <p:sldLayoutId id="2147483761" r:id="rId9"/>
    <p:sldLayoutId id="2147483752" r:id="rId10"/>
    <p:sldLayoutId id="21474837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obrosova@kip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47" y="1828801"/>
            <a:ext cx="8494644" cy="4015408"/>
          </a:xfr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1800"/>
              </a:spcAft>
              <a:defRPr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дошкольного образования: федеральные требования и региональная специфика</a:t>
            </a:r>
            <a:br>
              <a:rPr lang="ru-RU" sz="3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Краевой августовский педагогический совет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 августа 2014 года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Красноярск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endParaRPr lang="ru-RU" sz="2400" b="1" dirty="0">
              <a:solidFill>
                <a:srgbClr val="E95E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0191" y="5791200"/>
            <a:ext cx="6705600" cy="163001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107950" y="6048375"/>
            <a:ext cx="1943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ru-RU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3971" y="0"/>
            <a:ext cx="6411003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Исследование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57809" y="1192696"/>
            <a:ext cx="8408239" cy="5420139"/>
          </a:xfrm>
        </p:spPr>
        <p:txBody>
          <a:bodyPr/>
          <a:lstStyle/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1061" y="1842050"/>
            <a:ext cx="8507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Полученные данные показали, что все участники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(100%)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дискуссий в той или иной форме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знакомы со стандартом дошкольного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Общим для всех участников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фокус-групп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является то, что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центре  внимания стандарта находится ребенок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его индивидуальностью, личностью, потребностями и интересами.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Общим мнением для всех участников дискуссий является то, что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самих педагогов зависят изменения, предусмотренные стандартом.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для педагогов важными являются и практические условия работы: количественный состав детей в группе, оснащенность педагогического процесса и др.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 фактором предполагаемых изменений  педагоги выделили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воспитателей,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родителей и власти  (министерство образования и науки Красноярского края, районные управления образованием) в совокупности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3727" y="0"/>
            <a:ext cx="6079699" cy="115293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Исследование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378226"/>
            <a:ext cx="8153400" cy="47177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  <a:endParaRPr lang="ru-RU" sz="1800" dirty="0" smtClean="0"/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Имеются ли у Вас (у Ваших педагогов) трудности?  Чему        хотелось бы научиться (научить)?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Взаимодействие с ребенком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Взаимодействие детей между собой в группе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Взаимодействие с сообществом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Динамика развития ребенка и планирование работы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426" y="185530"/>
            <a:ext cx="6546574" cy="10601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ребенком (дефициты)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5287" y="1391477"/>
            <a:ext cx="8759687" cy="5115339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 понимать ребенка (его поведение, действия, индивидуальные особенности, потенциал)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умение  работать с разными детьми (агрессивные,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гиперактивные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замкнутые, стеснительные, мальчики-девочки, другой национальности,  дети с особыми потребностями и т.д.)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работать с детским интересом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принимать ребенка таким, какой он есть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разработать образовательный маршрут для конкретного  ребенка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поддержать идеи ребенка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0922" y="278296"/>
            <a:ext cx="6195126" cy="94090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детей между собой в группе (дефициты)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5360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69843" y="1789043"/>
            <a:ext cx="8123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применять в практике работы разные технологии формирования детского коллектива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создавать условия для взаимодействия детей (развивающая предметно-пространственная среда группы, игра, продуктивные виды деятельности и т.д.)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воспитателей наблюдать за процессами в детском коллективе и понимать, что происходить в детском коллективе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7182" y="228600"/>
            <a:ext cx="6128865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 (дефициты)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338471"/>
            <a:ext cx="8153400" cy="512859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проблемное место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сотрудничать с родителями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современные (нестандартные) формы работы с семьей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владение методикой проведения разных форм работы с родителями 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учет в своей работе разных типов семей и родителей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7912" y="228600"/>
            <a:ext cx="6248135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сообществом (дефициты)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1304" y="1152939"/>
            <a:ext cx="8613913" cy="535388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45%   от общего количества воспитателей и узких специалистов «про это даже не думали»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видеть разных партнеров вне детского сада, видеть в них дополнительный ресурс для образовательной деятельность и развития детей 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/>
              <a:t>«Вот если воспитатель будет идти от интересов детей, то может у него появиться необходимость выйти за пределы детского сада»</a:t>
            </a:r>
          </a:p>
          <a:p>
            <a:pPr>
              <a:buNone/>
            </a:pPr>
            <a:r>
              <a:rPr lang="ru-RU" sz="2400" b="1" dirty="0" smtClean="0"/>
              <a:t>     Умение воспитателя строить взаимодействие с местным сообществом – это новая реальность для многих воспитателей  в дошкольных образовательных учреждениях.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408" y="228600"/>
            <a:ext cx="6652592" cy="88458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развития ребенка  и планирование работы (дефициты)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1547" y="1908312"/>
            <a:ext cx="8587409" cy="4770783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грамотно проводить педагогическое наблюдение, интерпретировать результаты наблюдений, видеть изменения в динамике развития ребенка и  на этой основе планировать свою работу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/>
              <a:t>«…чтобы и по программе не отстать, и традиции сохранить, и создавать условия для развития каждого ребенка…»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0678" y="228600"/>
            <a:ext cx="6533322" cy="7123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среда(дефициты)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7322" y="1948070"/>
            <a:ext cx="8328726" cy="463826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оптимальные способы организации среды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«мне хотелось научиться, как разместить все игрушки и оборудование, которое положено в группе по стандарту…», «как в ограниченном пространстве разместить все центры»,  «хотелось бы понять,  как совмещать требования по программе к среде и интересы детей»,  «хотелось бы поучиться, как сделать среду оптимальной: по возрасту и интересам детей, по программе, по требованиям. Как двух зайцев убить?»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менять среду в группе в зависимости от изменяющихся задач, условий, интересов детей (динамичность)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привлекать детей к созданию среды в группе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хватает  новых идей,  не хватает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не просто изменять среду в группе, а делать это целесообразно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4904" y="228600"/>
            <a:ext cx="6301144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выводы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791" y="1537254"/>
            <a:ext cx="8706679" cy="498281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b="1" dirty="0" smtClean="0"/>
              <a:t>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Основанием профессиональных дефицитов  практиков является то,   что государственный стандарт поменял фокус в образовательной деятельности на ребенка: его индивидуальность, его личность, его интересы, потребности, потенциал.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Смена фокуса внимания на ребенка и порождает дефициты в умениях педагогов: умение работать с разными детьми; умение менять среду в группе в зависимости от изменяющихся задач, условий, интересов детей; умение привлекать детей к созданию среды в группе; умение понимать ребенка и принимать  его таким, какой он есть; умение распределять свое время так, чтобы обеспечить индивидуальный подход к каждому ребенку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6696" y="228600"/>
            <a:ext cx="6049352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Общие выводы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75790"/>
            <a:ext cx="8153400" cy="4320209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предположить, что все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дефициты лежат в рамках личностно-ориентированного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подходов в образовании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Для воспитателей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образовательная  программа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 является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 средством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развития, воспитания и обучения детей.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Понимание смены образовательной парадигмы  уже пришло к практическим  работникам вместе с пониманием собственных  профессиональных дефицитов.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3525077" y="0"/>
            <a:ext cx="5330823" cy="139147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образовательных отношений в сфере дошкольного образования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0" y="1696278"/>
            <a:ext cx="9144000" cy="4901372"/>
          </a:xfrm>
        </p:spPr>
        <p:txBody>
          <a:bodyPr/>
          <a:lstStyle/>
          <a:p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03513" y="1762539"/>
            <a:ext cx="6414052" cy="6626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Основные участники образовательных отношений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8783" y="3207026"/>
            <a:ext cx="1258956" cy="2107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РЕБЕНОК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7009" y="3207026"/>
            <a:ext cx="1404729" cy="2146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РОДИТЕЛЬ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01008" y="3220278"/>
            <a:ext cx="1325217" cy="2120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ПЕДАГОГ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38261" y="3233530"/>
            <a:ext cx="1537252" cy="2107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ОРГАНИЗАЦИЯ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68277" y="3220278"/>
            <a:ext cx="1404731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УЧРЕДИТЕЛЬ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92278" y="3220277"/>
            <a:ext cx="1192696" cy="2160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ГОСУДАРСТВО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130" y="2023047"/>
            <a:ext cx="7368209" cy="36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416" y="228600"/>
            <a:ext cx="6221631" cy="990600"/>
          </a:xfrm>
        </p:spPr>
        <p:txBody>
          <a:bodyPr/>
          <a:lstStyle/>
          <a:p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СПАСИБО ЗА ВНИМАНИЕ!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800" dirty="0" smtClean="0"/>
              <a:t>Обросова Людмила Георгиевна</a:t>
            </a:r>
          </a:p>
          <a:p>
            <a:pPr>
              <a:buNone/>
            </a:pPr>
            <a:r>
              <a:rPr lang="ru-RU" sz="1800" dirty="0" smtClean="0"/>
              <a:t>заведующий Центром дошкольного образования КК ИПК</a:t>
            </a:r>
          </a:p>
          <a:p>
            <a:pPr>
              <a:buNone/>
            </a:pPr>
            <a:r>
              <a:rPr lang="ru-RU" sz="1800" dirty="0" smtClean="0"/>
              <a:t>Сайт:  </a:t>
            </a:r>
            <a:r>
              <a:rPr lang="en-US" sz="1800" dirty="0" smtClean="0"/>
              <a:t>http://www.kipk.ru/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Эл. адреса:  </a:t>
            </a:r>
            <a:r>
              <a:rPr lang="en-US" sz="1800" dirty="0" smtClean="0">
                <a:hlinkClick r:id="rId2"/>
              </a:rPr>
              <a:t>obrosova@kipk.ru</a:t>
            </a: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                 l-obrosova@mail.ru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6207" y="175592"/>
            <a:ext cx="5916831" cy="9243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направления преобразований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2035" y="1020418"/>
            <a:ext cx="8931965" cy="5486400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Главный субъект образовательного процесса.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ЦЕННОСТИ ДОШКОЛЬНОГО ОБРАЗОВАНИЯ.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Осознание новых ценностей дошкольного образования, понимание, принятие.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РАЗРАБОТКА НОРМАТИВНО-ПРАВОВОГО ОБЕСПЕЧЕНИЯ ФГОС ДО.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основных образовательных программ, соответствующих ФГОС ДО с  опорой (учетом) примерных.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Подготовка, повышение квалификации и переподготовка педагогов дошкольного образования, других сотрудников дошкольного образования.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Освоение новых форм организации педагогического процесса.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Организация образовательной среды: развивающее взаимодействие в  системе «взрослый - дети» и  развивающей предметно-пространственной среды.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и оценка процесса введения  ФГОС ДО.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ФИНАНСИРОВАНИЕ.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Введение новых моделей финансирования дошкольного образования.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ВКЛЮЧЕНИЕ СЕМЬИ.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Введение новых моделей работы с семьей, включающих ее в активный образовательный процесс.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9704" y="0"/>
            <a:ext cx="5996344" cy="12192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ориентиры педагогической деятельности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7321" y="1855305"/>
            <a:ext cx="8441635" cy="459850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личностно-развивающего и гуманистического характера взаимодействия с ребенком.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качества реализации основной образовательной программы дошкольного образования, в том числе, качества образовательных процессов.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включения семьи в образовательный процесс,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3617843" y="44450"/>
            <a:ext cx="5247861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Региональный компонент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185530" y="1590261"/>
            <a:ext cx="8580645" cy="5007389"/>
          </a:xfrm>
        </p:spPr>
        <p:txBody>
          <a:bodyPr/>
          <a:lstStyle/>
          <a:p>
            <a:pPr>
              <a:buNone/>
            </a:pP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45705" y="1749288"/>
            <a:ext cx="6427304" cy="583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КРАСНОЯРСКИЙ КРАЙ – введение ФГОС ДО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2278" y="2676939"/>
            <a:ext cx="2186609" cy="3180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Организационная специфика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64904" y="4015409"/>
            <a:ext cx="848139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57600" y="2531166"/>
            <a:ext cx="5300870" cy="3445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создана рабочая группа при </a:t>
            </a:r>
            <a:r>
              <a:rPr lang="ru-RU" dirty="0" err="1" smtClean="0">
                <a:solidFill>
                  <a:schemeClr val="bg1"/>
                </a:solidFill>
              </a:rPr>
              <a:t>МОиН</a:t>
            </a:r>
            <a:r>
              <a:rPr lang="ru-RU" dirty="0" smtClean="0">
                <a:solidFill>
                  <a:schemeClr val="bg1"/>
                </a:solidFill>
              </a:rPr>
              <a:t> края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разработан план  мероприятий («дорожная карта») по введению ФГОС ДО в крае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разработана модель пилотирования ФГОС ДО в крае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проведен конкурсный отбор  </a:t>
            </a:r>
            <a:r>
              <a:rPr lang="ru-RU" dirty="0" err="1" smtClean="0">
                <a:solidFill>
                  <a:schemeClr val="bg1"/>
                </a:solidFill>
              </a:rPr>
              <a:t>пилотных</a:t>
            </a:r>
            <a:r>
              <a:rPr lang="ru-RU" dirty="0" smtClean="0">
                <a:solidFill>
                  <a:schemeClr val="bg1"/>
                </a:solidFill>
              </a:rPr>
              <a:t>  муниципальных образований  в рамках введения ФГОС ДО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- определены этапы по переходу на ФГОС ДО в крае: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 этап – пилотирования  (2014-15 </a:t>
            </a:r>
            <a:r>
              <a:rPr lang="ru-RU" dirty="0" err="1" smtClean="0">
                <a:solidFill>
                  <a:schemeClr val="bg1"/>
                </a:solidFill>
              </a:rPr>
              <a:t>уч.год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2этап- диссимиляции  (сеть)  (2015-2016 </a:t>
            </a:r>
            <a:r>
              <a:rPr lang="ru-RU" dirty="0" err="1" smtClean="0">
                <a:solidFill>
                  <a:schemeClr val="bg1"/>
                </a:solidFill>
              </a:rPr>
              <a:t>уч.год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2470" y="0"/>
            <a:ext cx="5903578" cy="12192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компонент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8295" y="1325217"/>
            <a:ext cx="8627165" cy="5181600"/>
          </a:xfrm>
        </p:spPr>
        <p:txBody>
          <a:bodyPr/>
          <a:lstStyle/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10747" y="1895061"/>
            <a:ext cx="6321287" cy="516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КРАСНОЯРСКИЙ КРАЙ – введение ФГОС ДО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792" y="3047999"/>
            <a:ext cx="2213112" cy="2981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Содержательная специфика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84174" y="4280452"/>
            <a:ext cx="821635" cy="503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6870" y="2637183"/>
            <a:ext cx="5009321" cy="3816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проект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«Создание условий для формирования инициативы и самостоятельности в дошкольном возрасте»  (</a:t>
            </a:r>
            <a:r>
              <a:rPr lang="ru-RU" dirty="0" smtClean="0">
                <a:solidFill>
                  <a:schemeClr val="tx1"/>
                </a:solidFill>
              </a:rPr>
              <a:t>в рамках  краевого проекта «Управление качеством образования» )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государственно-общественное управление в ДОО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разработка перечня оборудования для РППС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учет региональных и этнокультурных особенностей  Красноярского края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48" y="0"/>
            <a:ext cx="6036100" cy="12192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Проблематика</a:t>
            </a:r>
            <a:endParaRPr lang="ru-RU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1391" y="1921565"/>
            <a:ext cx="2186609" cy="1404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ФГОС ДО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63477" y="4452729"/>
            <a:ext cx="2332383" cy="1417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ДЕТСКИЙ САД</a:t>
            </a:r>
            <a:endParaRPr lang="ru-RU" sz="3200" dirty="0"/>
          </a:p>
        </p:txBody>
      </p:sp>
      <p:sp>
        <p:nvSpPr>
          <p:cNvPr id="9" name="Содержимое 8"/>
          <p:cNvSpPr txBox="1">
            <a:spLocks noGrp="1"/>
          </p:cNvSpPr>
          <p:nvPr>
            <p:ph sz="quarter" idx="1"/>
          </p:nvPr>
        </p:nvSpPr>
        <p:spPr>
          <a:xfrm>
            <a:off x="600075" y="1311275"/>
            <a:ext cx="8153400" cy="4772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3896138" y="3167270"/>
            <a:ext cx="1126435" cy="151074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47" y="0"/>
            <a:ext cx="6102361" cy="12192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ВМШСиЭН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15548"/>
            <a:ext cx="8153400" cy="4585252"/>
          </a:xfrm>
        </p:spPr>
        <p:txBody>
          <a:bodyPr/>
          <a:lstStyle/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607" y="2054085"/>
            <a:ext cx="78585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 предметом исследования являлось изучение  представлений специалистов  системы дошкольного образования Красноярского края   о профессиональных компетентностях, которые им необходимы для реализации Федерального государственного образовательного стандарта дошкольного образования. 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Было использовано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фокус-групповое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исследование.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В исследовании приняли участие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специалисты-дошкольники.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6938" y="0"/>
            <a:ext cx="6089109" cy="12192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Исследование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432020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вначале рассматривались общие представления об изменениях в системе и практике дошкольного образования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анализировались  конкретные трудности в работе педагогов, работающих с детьми</a:t>
            </a: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1901</TotalTime>
  <Words>1191</Words>
  <Application>Microsoft Office PowerPoint</Application>
  <PresentationFormat>Экран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   ФГОС дошкольного образования: федеральные требования и региональная специфика         Краевой августовский педагогический совет  22 августа 2014 года  г. Красноярск                                          </vt:lpstr>
      <vt:lpstr>Участники образовательных отношений в сфере дошкольного образования                             </vt:lpstr>
      <vt:lpstr>Ключевые направления преобразований</vt:lpstr>
      <vt:lpstr>Целевые ориентиры педагогической деятельности</vt:lpstr>
      <vt:lpstr>Региональный компонент</vt:lpstr>
      <vt:lpstr>Региональный компонент</vt:lpstr>
      <vt:lpstr>Проблематика</vt:lpstr>
      <vt:lpstr>Исследование   ВМШСиЭН</vt:lpstr>
      <vt:lpstr>Исследование</vt:lpstr>
      <vt:lpstr>Исследование</vt:lpstr>
      <vt:lpstr>Исследование</vt:lpstr>
      <vt:lpstr>Взаимодействие с ребенком (дефициты) </vt:lpstr>
      <vt:lpstr>Взаимодействие детей между собой в группе (дефициты)      </vt:lpstr>
      <vt:lpstr>Взаимодействие с родителями (дефициты) </vt:lpstr>
      <vt:lpstr>Взаимодействие с сообществом (дефициты) </vt:lpstr>
      <vt:lpstr>Динамика развития ребенка  и планирование работы (дефициты)</vt:lpstr>
      <vt:lpstr>Развивающая предметно-пространственная среда(дефициты)</vt:lpstr>
      <vt:lpstr>Общие выводы</vt:lpstr>
      <vt:lpstr>Общие выводы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Чиганова Елена Анатольевна</dc:creator>
  <cp:lastModifiedBy>obrosova</cp:lastModifiedBy>
  <cp:revision>356</cp:revision>
  <dcterms:modified xsi:type="dcterms:W3CDTF">2014-08-21T10:28:35Z</dcterms:modified>
</cp:coreProperties>
</file>